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E6C5615-934C-4A11-B610-1A8659F79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3BBFCCC3-4DF7-4559-A87F-24548F164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1F4940C-6981-4F16-A1CF-69FED353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15E35CB-847D-4901-AB3D-CF9F271E0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954C759-FA17-4AAF-A7D6-0082F22B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247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2D72780-C573-4C07-AC3E-36866D93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5BBA1034-5588-4F2E-BDDE-42E46FE06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19B47F9-0BAD-4B00-BC2A-7F94E1E8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BDF9EEA-35B4-42EC-A3AE-AC2442B7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4A45ABB-2A54-4084-8E21-76914DE0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7036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CBC360F4-767F-45FF-A9FD-A5CFFE3B75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B1E9B1DB-355D-4FE1-A97D-FB8492016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38EE188-968E-4830-83C4-3983054E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A2A6D16-F158-4227-84A0-9AC504A2D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7B53087-7CD5-4185-8323-3A766E89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975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F848105-3DA6-423C-B58B-B5F1987D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B314A9-9800-4B49-8F3D-966AA3A82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095CD86-5CCE-46E4-9CD6-CAD9F62B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9614819-10D3-4B1C-B62D-86873586B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4528905-E9A2-49AF-A4CE-EE9ED0D5D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705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7D5AE67-E11C-46B5-9D7F-499793006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D6403890-9289-422D-9250-A247F1DF9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29AB967-D9D3-422E-BCCB-BF33CC79C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66744F6-26D9-4B71-852C-E5C0345E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82C15F9-B4D6-468D-B2F1-429D06CA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450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2AABEA-5D84-4A6F-9E81-90CE4643D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5E3C6AB-62F8-4B41-9ABA-E85752905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803EF1A-9222-4412-B506-1B71D692D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CC4D223-24E4-4EB1-9D04-1400B8D6B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BE8F89B-DABE-4D4D-B7C9-EF5511C1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6E7CFEBA-DF9D-4682-833E-33E53B63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68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9EE67B-60DC-4EF6-92C8-41499C80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B0A34E1-FCC9-442F-B497-E3C2191A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E203665E-BD61-493F-8E1C-B95BDBFA0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849CE5F0-86CA-4B0E-8072-37524746B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696AA8EA-14B8-4D18-BBBF-0AA4B839CB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D2854125-6EDF-41F4-B16A-0E40E4CA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5584C970-6D90-46AD-B200-7F387E4D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CC5A131-FA65-435B-AAE2-1E8F9096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7591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9234A29-7474-44DE-B205-7640513EF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802943A7-FE8A-4B64-93F0-9DE9AA1B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A6C7D1DF-CA00-44C6-92A7-64A6DAE7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556E7E35-7512-4B47-88BA-5CD7935A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8803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B4C71B0D-8764-47D1-977F-512D9EC9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7864BD47-F0E5-4116-B648-8FF4212B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5BBD265-DA09-4F4D-B997-C00DE498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884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1F665D7-64B5-4EBA-BED9-1D5830CCB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B3CB4AB-0AA5-4520-A4C8-A019F78C9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B0AF77E-0DF6-4DB4-A3EB-EA1241C56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F71B7D8B-B85D-42AF-B3ED-F38EFFAB9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787B880-0EF0-4BF8-9FDE-A7F914EE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18FE46C-08A0-499C-9B64-30115C8F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8976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0D94B17-93F6-4F86-89DE-1D11E585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3AD7DDC7-B769-4511-A105-3DC6F0E25C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A0F4E4E7-36FB-41CA-9D6C-65C39FF63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202F0DA-B6D2-4038-9B52-95DA94CD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FD93AF85-C763-4255-A3EA-EB36EF414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3BEA4D2-B3D5-4850-9D03-18F92303D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41052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31F6BF4D-600C-481B-9DFF-E5A2BB053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10522DC-21EB-4CBC-96C4-B2EA10B23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014F9FF-CEEB-4B04-894D-BA796962B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1877D-D3CB-451C-815F-0A9A26EE1F05}" type="datetimeFigureOut">
              <a:rPr lang="lt-LT" smtClean="0"/>
              <a:t>2018-08-23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B4990E4-4D2F-4B53-8867-533FD3355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05A34E5-A76B-4691-888C-828EAAD43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AD60D-49A2-4B64-B4D9-E6E20B791C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563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1F38DB34-B40D-4E66-B895-001192468E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t="11677" r="892" b="1155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690C31-9CA7-4EAC-9EA3-0B3AC8ACA12E}"/>
              </a:ext>
            </a:extLst>
          </p:cNvPr>
          <p:cNvSpPr txBox="1"/>
          <p:nvPr/>
        </p:nvSpPr>
        <p:spPr>
          <a:xfrm>
            <a:off x="362857" y="595086"/>
            <a:ext cx="5733143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t-L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Mieli kraštiečiai,</a:t>
            </a:r>
          </a:p>
          <a:p>
            <a:pPr algn="just"/>
            <a:endParaRPr lang="lt-L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Rugpjūčio 23-ąją trys Baltijos tautos visam pasauliui parodė begalinį norą būti laisvais. Tuomet vedami didžiulio tikėjimo savo valstybe susitelkėme į vieningą ir didelį kumštį, kad išsaugotume savo Nepriklausomybę.</a:t>
            </a:r>
          </a:p>
          <a:p>
            <a:pPr algn="just"/>
            <a:r>
              <a:rPr lang="lt-LT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Prisimindamas šį istorinį įvykį, visiems linkiu išlikti susitelkusiais, tvirtais, puoselėjančiais savo valstybę, tikiu, kad visi kartu neleisime nutrūkti šiai vienybės grandinei.</a:t>
            </a:r>
          </a:p>
          <a:p>
            <a:pPr algn="just"/>
            <a:endParaRPr lang="lt-LT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Šakių rajono savivaldybės meras</a:t>
            </a:r>
          </a:p>
          <a:p>
            <a:pPr algn="r"/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Edgaras Pilypaitis</a:t>
            </a:r>
          </a:p>
        </p:txBody>
      </p:sp>
    </p:spTree>
    <p:extLst>
      <p:ext uri="{BB962C8B-B14F-4D97-AF65-F5344CB8AC3E}">
        <p14:creationId xmlns:p14="http://schemas.microsoft.com/office/powerpoint/2010/main" val="1908591372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69</Words>
  <Application>Microsoft Office PowerPoint</Application>
  <PresentationFormat>Plačiaekranė</PresentationFormat>
  <Paragraphs>7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„Office“ tema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Edvinas Albrektas</dc:creator>
  <cp:lastModifiedBy>Edvinas Albrektas</cp:lastModifiedBy>
  <cp:revision>7</cp:revision>
  <dcterms:created xsi:type="dcterms:W3CDTF">2018-08-23T06:27:41Z</dcterms:created>
  <dcterms:modified xsi:type="dcterms:W3CDTF">2018-08-23T09:14:55Z</dcterms:modified>
</cp:coreProperties>
</file>